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66" r:id="rId5"/>
    <p:sldId id="267" r:id="rId6"/>
    <p:sldId id="269" r:id="rId7"/>
    <p:sldId id="268" r:id="rId8"/>
    <p:sldId id="278" r:id="rId9"/>
    <p:sldId id="276" r:id="rId10"/>
    <p:sldId id="272" r:id="rId11"/>
    <p:sldId id="270" r:id="rId12"/>
    <p:sldId id="277" r:id="rId13"/>
    <p:sldId id="273" r:id="rId14"/>
    <p:sldId id="274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544"/>
    <a:srgbClr val="63A647"/>
    <a:srgbClr val="A1BCA3"/>
    <a:srgbClr val="569832"/>
    <a:srgbClr val="659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2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CC36-3929-4D03-8190-1518B76FEBF9}" type="datetimeFigureOut">
              <a:rPr lang="LID4096" smtClean="0"/>
              <a:t>06/22/2022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6A6C7-176D-46B5-BEB4-30B97E23E5C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164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7CA9-BBD2-4203-4236-DCCE08A2D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6E89A-1D75-D7A7-4852-C102FFCD2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BAE9-979F-D345-86A3-DB497888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40A7-B0C1-4C5C-B278-A9527758096F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8235-1F25-0792-0CFF-4C49C039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F4F3E-2433-C19F-0DAF-55EEF20C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470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A569-2AF5-D27E-8006-D4C4DAA5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C8291-68D7-1C1A-D87D-013C60053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4FF7B-3CC7-2A2A-9D18-8CC1DF8E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C0AE-78D5-4401-A88E-28ECD705B6AD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4A1EE-C312-29CA-6C01-1A1086D6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B8F3-E614-4BA6-57D3-8B0ADFA9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461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E6D3C-AB51-014A-8836-5291D040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2162D-D653-A1D1-74FF-F254C273F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931CD-5E6D-D275-713E-EECF4B4A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5260-D7BC-449F-ACAB-3009EA8FE015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6E3D6-900A-5BB2-8DBF-ADCDED81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606B0-A6DC-B0EC-9FD3-D0375F5E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5635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9043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426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482267"/>
            <a:ext cx="10535200" cy="4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3182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90648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890648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99315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99315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446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65317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90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289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207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2777-FF83-51F8-9494-431B6E96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02B0D-4906-56C2-CDFE-3D5E96C3E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513F4-A416-191F-C6A9-41C2D6AA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1AAE-B3AE-4BD6-B4E4-E7BEB45CED1C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1E6C-E77C-1DAC-DB51-D0D941C0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0342-E63B-7783-CD6F-86143C4F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3325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9146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284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5300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373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11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1043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9810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7215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1494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36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94C4-7F50-D199-7B90-D659BE03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14440-F677-783D-C4A5-49FBCF39A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59281-63A2-E44B-3937-1860295E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4B86-A2D6-4AC0-ACCD-46B610E5D7EA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9C24C-EF7E-B9EE-EC70-EB3FD2CB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BDE23-424A-B6FD-2F6D-F11B15D9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0737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4097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6471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385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F473-E40D-86CC-BAAF-4C87EDD3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FFBEC-4CA4-D3D5-D0FF-FA31AB849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B8A28-16F9-2C51-BC87-B298688BA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B5EA3-77D4-EBF5-7E0A-F3043EE2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BF8F-8078-47B9-9AFA-5BED0F3AD736}" type="datetime1">
              <a:rPr lang="LID4096" smtClean="0"/>
              <a:t>06/22/2022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91E0-BFBC-C6CF-1584-0221E9A7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0C474-EBED-4E2E-5A4B-5BF17029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121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F4BC-56E1-6270-4183-D0247B32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4D021-2703-9263-2EE5-77A69A728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C23C5-2A5B-4DA3-DE42-DEC69A9A3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AF71D-6BDD-FCAC-3631-F49F4A9C4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2DAC4-ED41-6D61-307A-8F3701F9B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0F6C4-7F62-2FC7-3A1C-8C8F3826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57C9-2695-4C2F-B9EE-725C87A7D06A}" type="datetime1">
              <a:rPr lang="LID4096" smtClean="0"/>
              <a:t>06/22/2022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571C0-BC1C-6EC8-BBC1-A315A0A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D7034-D542-0707-B126-7AE99B4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139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9E9B-E58F-3A03-B0D8-01757F0D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48C08-577B-C8D5-C106-5E6D78FB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1508-D64A-4757-B44C-D3A28F27BA46}" type="datetime1">
              <a:rPr lang="LID4096" smtClean="0"/>
              <a:t>06/22/2022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D6DCB-7FF1-AAD9-B605-502BE94E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A7B6C-F6E9-6448-E72E-794A44D4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348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7DC80-B9C5-F905-6FC5-645A60E6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DEB1-E5B4-4776-A903-BB3905696A24}" type="datetime1">
              <a:rPr lang="LID4096" smtClean="0"/>
              <a:t>06/22/2022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F42DD-C871-774B-2B1E-5974F2B3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ECB96-BC77-0502-D86A-F6BA9C17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141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9259-863C-14B7-88A9-EEE1B970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1439-0AA6-10A9-E0CA-5E6E1B79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EA506-44AB-936B-0477-61D386320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FF17-21FD-73C0-DB93-38ED9876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65A5-3727-4463-B45D-8D5CFD08BDF2}" type="datetime1">
              <a:rPr lang="LID4096" smtClean="0"/>
              <a:t>06/22/2022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D2501-FE8D-9DCB-AEB5-B8090278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730CE-5882-74C9-B15F-D6BA165E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227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C2C3-8B0B-6404-789B-0142B2B7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70A923-FBDC-0F76-B1FA-FBF689F34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34C2D-9889-647A-939E-BC72C7C5C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5B734-6E25-BCB5-990A-EB57B540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EB2E-60E0-42E6-AD2B-6A93F24C3BE5}" type="datetime1">
              <a:rPr lang="LID4096" smtClean="0"/>
              <a:t>06/22/2022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3E294-0BD8-2E27-8759-653FDAFD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0CA9E-AB9C-4331-0FCD-38B0DB88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36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1D0D0-0B7B-954A-C7FF-C0AC42E4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DC765-B125-4ACB-E19C-DE59D860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7EFBB-291E-0AA8-011D-F4725F56E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3CE30-229B-4701-BCFF-0FBA74C4F822}" type="datetime1">
              <a:rPr lang="LID4096" smtClean="0"/>
              <a:t>06/22/2022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6EB1-E5F1-8B9A-6B52-7ED4BC94A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8C4F7-6697-2C90-F732-B25FC2012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DC045-AC8F-4F12-BA5C-40B32CC989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4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54461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C0C1A-8A8B-881D-3DBE-45D0DB80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C3BE5-0A5E-2B77-4D23-859FCC2E7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</a:t>
            </a:fld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5190-24E6-99DB-9625-8771A34AF4E9}"/>
              </a:ext>
            </a:extLst>
          </p:cNvPr>
          <p:cNvSpPr txBox="1"/>
          <p:nvPr/>
        </p:nvSpPr>
        <p:spPr>
          <a:xfrm>
            <a:off x="6288832" y="383323"/>
            <a:ext cx="600891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Merriweather"/>
                <a:cs typeface="Merriweather"/>
                <a:sym typeface="Merriweather"/>
              </a:rPr>
              <a:t>Precision Farming</a:t>
            </a:r>
          </a:p>
          <a:p>
            <a:pPr algn="ctr"/>
            <a:endParaRPr lang="en-US" sz="4000" spc="300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254000" dist="38100" dir="8100000" algn="tr" rotWithShape="0">
                  <a:prstClr val="black">
                    <a:alpha val="40000"/>
                  </a:prstClr>
                </a:outerShdw>
              </a:effectLst>
              <a:latin typeface="Raleway black" panose="020B0A03030101060003" pitchFamily="34" charset="0"/>
              <a:ea typeface="Merriweather"/>
              <a:cs typeface="Merriweather"/>
              <a:sym typeface="Merriweather"/>
            </a:endParaRPr>
          </a:p>
          <a:p>
            <a:pPr algn="ctr"/>
            <a:r>
              <a:rPr lang="en-US" sz="4000" spc="3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Team-4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60994-7A1C-D8BA-23B4-3F1D69D327AC}"/>
              </a:ext>
            </a:extLst>
          </p:cNvPr>
          <p:cNvSpPr txBox="1"/>
          <p:nvPr/>
        </p:nvSpPr>
        <p:spPr>
          <a:xfrm>
            <a:off x="6116216" y="4901550"/>
            <a:ext cx="6354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300" dirty="0" err="1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Neaz</a:t>
            </a:r>
            <a:r>
              <a:rPr lang="en-US" sz="18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 Mahmud</a:t>
            </a:r>
          </a:p>
          <a:p>
            <a:pPr algn="ctr"/>
            <a:r>
              <a:rPr lang="en-US" sz="18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MOSHIOUR RAHMAN PRINCE</a:t>
            </a:r>
          </a:p>
          <a:p>
            <a:pPr algn="ctr"/>
            <a:r>
              <a:rPr lang="en-US" sz="18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Abdullah Al Forkan</a:t>
            </a:r>
          </a:p>
        </p:txBody>
      </p:sp>
    </p:spTree>
    <p:extLst>
      <p:ext uri="{BB962C8B-B14F-4D97-AF65-F5344CB8AC3E}">
        <p14:creationId xmlns:p14="http://schemas.microsoft.com/office/powerpoint/2010/main" val="423153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6-19 at 7.00.07 AM">
            <a:hlinkClick r:id="" action="ppaction://media"/>
            <a:extLst>
              <a:ext uri="{FF2B5EF4-FFF2-40B4-BE49-F238E27FC236}">
                <a16:creationId xmlns:a16="http://schemas.microsoft.com/office/drawing/2014/main" id="{C1C82611-55E7-740A-7D7A-2563D91F2D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"/>
                </p14:media>
              </p:ext>
            </p:extLst>
          </p:nvPr>
        </p:nvPicPr>
        <p:blipFill rotWithShape="1">
          <a:blip r:embed="rId4"/>
          <a:srcRect l="17430" t="15061" r="16180" b="6914"/>
          <a:stretch>
            <a:fillRect/>
          </a:stretch>
        </p:blipFill>
        <p:spPr>
          <a:xfrm>
            <a:off x="1037165" y="169333"/>
            <a:ext cx="10117670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E0CB7-2FF4-3557-25DF-41084D41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11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C7642-5188-15C2-A520-D39690DD943E}"/>
              </a:ext>
            </a:extLst>
          </p:cNvPr>
          <p:cNvSpPr txBox="1"/>
          <p:nvPr/>
        </p:nvSpPr>
        <p:spPr>
          <a:xfrm>
            <a:off x="3549505" y="4812741"/>
            <a:ext cx="5092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Arial Black" panose="020B0A04020102020204" pitchFamily="34" charset="0"/>
              </a:rPr>
              <a:t>PROGRAMMING</a:t>
            </a:r>
            <a:endParaRPr lang="LID4096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34597-6624-0478-DF13-694A8DCF9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68" y="996911"/>
            <a:ext cx="3612864" cy="36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AE0EDCC-8900-8AD4-5BE2-7D0DBAF5C13F}"/>
              </a:ext>
            </a:extLst>
          </p:cNvPr>
          <p:cNvSpPr txBox="1"/>
          <p:nvPr/>
        </p:nvSpPr>
        <p:spPr>
          <a:xfrm>
            <a:off x="4795157" y="0"/>
            <a:ext cx="24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Arduino C Programming</a:t>
            </a:r>
            <a:endParaRPr lang="LID4096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12785-6DDA-857E-B615-4C170048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1" y="944643"/>
            <a:ext cx="6541397" cy="5468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79D6FB-BE02-D53B-09C6-A32B32E10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48" y="1493282"/>
            <a:ext cx="4979352" cy="45905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E4CDA7-8CF1-23C6-8D4A-528EF8B8AA7D}"/>
              </a:ext>
            </a:extLst>
          </p:cNvPr>
          <p:cNvCxnSpPr/>
          <p:nvPr/>
        </p:nvCxnSpPr>
        <p:spPr>
          <a:xfrm>
            <a:off x="6961632" y="369332"/>
            <a:ext cx="0" cy="62387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0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3A5714-D2B9-D5B8-2512-F15AD885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9" y="796062"/>
            <a:ext cx="3976273" cy="579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C5F-A3C2-8C1D-1DA4-952371AEF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11" y="1149525"/>
            <a:ext cx="4328514" cy="558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2C22D-C773-AD7C-0BF2-4D5F0681E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"/>
          <a:stretch/>
        </p:blipFill>
        <p:spPr>
          <a:xfrm>
            <a:off x="8418753" y="829340"/>
            <a:ext cx="3553162" cy="59004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E61224-2736-10AC-15D1-3D7453A4D6B6}"/>
              </a:ext>
            </a:extLst>
          </p:cNvPr>
          <p:cNvCxnSpPr>
            <a:cxnSpLocks/>
          </p:cNvCxnSpPr>
          <p:nvPr/>
        </p:nvCxnSpPr>
        <p:spPr>
          <a:xfrm>
            <a:off x="4187775" y="963168"/>
            <a:ext cx="0" cy="56295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E5D4C5-9E30-0761-2432-D0D30CBD6819}"/>
              </a:ext>
            </a:extLst>
          </p:cNvPr>
          <p:cNvCxnSpPr>
            <a:cxnSpLocks/>
          </p:cNvCxnSpPr>
          <p:nvPr/>
        </p:nvCxnSpPr>
        <p:spPr>
          <a:xfrm>
            <a:off x="8455152" y="963168"/>
            <a:ext cx="0" cy="56295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2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22FBC-C145-E01B-77C8-B56D7307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6576B-DC9F-69CD-A30E-BA69A3B8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7BF1E-A9F7-7218-598B-ADE48614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15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0640C-6E4C-7E6F-0FA9-FB121C01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62270-8E28-470F-EECB-09314A0B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16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4B8ED-7449-C469-8D3D-5B2E0CD50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" b="50000"/>
          <a:stretch/>
        </p:blipFill>
        <p:spPr>
          <a:xfrm>
            <a:off x="500848" y="219829"/>
            <a:ext cx="10756037" cy="6638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DFCF12-76DF-145A-68DF-F4C6F06D2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10" y="532661"/>
            <a:ext cx="413551" cy="4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1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743D6-1521-8A95-8B75-3451EB7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17</a:t>
            </a:fld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27E68-A1F9-2DB9-236F-461313134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07686-E23E-E2AD-63F3-4B9C16C3DDEC}"/>
              </a:ext>
            </a:extLst>
          </p:cNvPr>
          <p:cNvSpPr txBox="1"/>
          <p:nvPr/>
        </p:nvSpPr>
        <p:spPr>
          <a:xfrm>
            <a:off x="6552304" y="1177985"/>
            <a:ext cx="359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THANK YOU</a:t>
            </a:r>
            <a:endParaRPr kumimoji="0" lang="LID4096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7C9A58-29A1-8506-0E36-CF38AAB29682}"/>
              </a:ext>
            </a:extLst>
          </p:cNvPr>
          <p:cNvSpPr txBox="1">
            <a:spLocks/>
          </p:cNvSpPr>
          <p:nvPr/>
        </p:nvSpPr>
        <p:spPr>
          <a:xfrm flipH="1">
            <a:off x="6453407" y="3171548"/>
            <a:ext cx="4485126" cy="86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Do You Have Any Questions?</a:t>
            </a:r>
            <a:endParaRPr lang="LID4096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4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F520A-BE0A-9964-745D-0717CB2F7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1DC045-AC8F-4F12-BA5C-40B32CC98950}" type="slidenum">
              <a:rPr lang="LID4096" smtClean="0"/>
              <a:t>2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9685A-D1AA-9952-99E3-D87289F0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27" y="971471"/>
            <a:ext cx="3544545" cy="3544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5F461-2983-0FA5-7372-2CC362F5C5DB}"/>
              </a:ext>
            </a:extLst>
          </p:cNvPr>
          <p:cNvSpPr txBox="1"/>
          <p:nvPr/>
        </p:nvSpPr>
        <p:spPr>
          <a:xfrm>
            <a:off x="4323727" y="4805265"/>
            <a:ext cx="35445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Arial Black" panose="020B0A04020102020204" pitchFamily="34" charset="0"/>
              </a:rPr>
              <a:t>DIAGRAMS</a:t>
            </a:r>
            <a:endParaRPr lang="LID4096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0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77888-B763-8B9C-FB2E-5543AAC45E68}"/>
              </a:ext>
            </a:extLst>
          </p:cNvPr>
          <p:cNvSpPr txBox="1"/>
          <p:nvPr/>
        </p:nvSpPr>
        <p:spPr>
          <a:xfrm>
            <a:off x="5071244" y="30196"/>
            <a:ext cx="264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Block  Definition Diagram</a:t>
            </a:r>
            <a:endParaRPr lang="LID4096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52B09-5AC7-8CDF-4684-5046F93F1CB6}"/>
              </a:ext>
            </a:extLst>
          </p:cNvPr>
          <p:cNvSpPr/>
          <p:nvPr/>
        </p:nvSpPr>
        <p:spPr>
          <a:xfrm>
            <a:off x="98897" y="532766"/>
            <a:ext cx="11994205" cy="628657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CECB57-23C1-137E-6527-6FA4D0B3181E}"/>
              </a:ext>
            </a:extLst>
          </p:cNvPr>
          <p:cNvCxnSpPr>
            <a:cxnSpLocks/>
          </p:cNvCxnSpPr>
          <p:nvPr/>
        </p:nvCxnSpPr>
        <p:spPr>
          <a:xfrm>
            <a:off x="98897" y="788903"/>
            <a:ext cx="29389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82C2C6-E5BF-F6F3-0544-E8A8745A3421}"/>
              </a:ext>
            </a:extLst>
          </p:cNvPr>
          <p:cNvCxnSpPr>
            <a:cxnSpLocks/>
          </p:cNvCxnSpPr>
          <p:nvPr/>
        </p:nvCxnSpPr>
        <p:spPr>
          <a:xfrm flipV="1">
            <a:off x="3037840" y="686655"/>
            <a:ext cx="122915" cy="109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1B8DE3-EC1F-29E3-EBCA-6447F05400B4}"/>
              </a:ext>
            </a:extLst>
          </p:cNvPr>
          <p:cNvCxnSpPr>
            <a:cxnSpLocks/>
          </p:cNvCxnSpPr>
          <p:nvPr/>
        </p:nvCxnSpPr>
        <p:spPr>
          <a:xfrm flipH="1" flipV="1">
            <a:off x="3160755" y="548922"/>
            <a:ext cx="3810" cy="1468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596EC-C340-6CCF-6470-69F0FFF8C703}"/>
              </a:ext>
            </a:extLst>
          </p:cNvPr>
          <p:cNvSpPr txBox="1"/>
          <p:nvPr/>
        </p:nvSpPr>
        <p:spPr>
          <a:xfrm>
            <a:off x="98897" y="532766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Bdd [package] Precision Farming Robot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1EC68-A683-A665-5484-14E22A6CA95E}"/>
              </a:ext>
            </a:extLst>
          </p:cNvPr>
          <p:cNvSpPr/>
          <p:nvPr/>
        </p:nvSpPr>
        <p:spPr>
          <a:xfrm>
            <a:off x="5550297" y="769050"/>
            <a:ext cx="1978844" cy="160630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DC783-DB3A-DD0F-7220-ADA572F666CC}"/>
              </a:ext>
            </a:extLst>
          </p:cNvPr>
          <p:cNvSpPr txBox="1"/>
          <p:nvPr/>
        </p:nvSpPr>
        <p:spPr>
          <a:xfrm>
            <a:off x="5530294" y="769051"/>
            <a:ext cx="19988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&lt;&lt;domain&gt;&gt;</a:t>
            </a:r>
          </a:p>
          <a:p>
            <a:pPr algn="ctr"/>
            <a:r>
              <a:rPr lang="de-DE" sz="1400" b="1" dirty="0"/>
              <a:t>RobotDomain</a:t>
            </a:r>
            <a:endParaRPr lang="LID4096" sz="1400" b="1" dirty="0"/>
          </a:p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C822C1-2D2F-567C-EDB7-A9C7FDB0F53A}"/>
              </a:ext>
            </a:extLst>
          </p:cNvPr>
          <p:cNvCxnSpPr>
            <a:cxnSpLocks/>
          </p:cNvCxnSpPr>
          <p:nvPr/>
        </p:nvCxnSpPr>
        <p:spPr>
          <a:xfrm>
            <a:off x="5570299" y="1260556"/>
            <a:ext cx="19788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0FE63F-DD94-66AE-EF6D-814247E885F8}"/>
              </a:ext>
            </a:extLst>
          </p:cNvPr>
          <p:cNvSpPr txBox="1"/>
          <p:nvPr/>
        </p:nvSpPr>
        <p:spPr>
          <a:xfrm>
            <a:off x="5542034" y="1211795"/>
            <a:ext cx="195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Interaction</a:t>
            </a:r>
            <a:endParaRPr lang="de-DE" dirty="0"/>
          </a:p>
          <a:p>
            <a:r>
              <a:rPr lang="de-DE" sz="1400" dirty="0"/>
              <a:t>LineFollower</a:t>
            </a:r>
          </a:p>
          <a:p>
            <a:r>
              <a:rPr lang="de-DE" sz="1400" dirty="0"/>
              <a:t>ColorDetection</a:t>
            </a:r>
          </a:p>
          <a:p>
            <a:r>
              <a:rPr lang="de-DE" sz="1400" dirty="0"/>
              <a:t>ObjectDetection</a:t>
            </a:r>
          </a:p>
          <a:p>
            <a:r>
              <a:rPr lang="de-DE" sz="1400" dirty="0"/>
              <a:t>ObjectGrabbing</a:t>
            </a:r>
            <a:endParaRPr lang="LID4096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015CF7-A92F-49AD-ECF8-47D41E9529F7}"/>
              </a:ext>
            </a:extLst>
          </p:cNvPr>
          <p:cNvSpPr/>
          <p:nvPr/>
        </p:nvSpPr>
        <p:spPr>
          <a:xfrm>
            <a:off x="1565564" y="3269668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Robot Car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E8F605-4A86-7AF8-8DBD-370CE4257EAB}"/>
              </a:ext>
            </a:extLst>
          </p:cNvPr>
          <p:cNvCxnSpPr>
            <a:cxnSpLocks/>
            <a:stCxn id="17" idx="2"/>
            <a:endCxn id="17" idx="2"/>
          </p:cNvCxnSpPr>
          <p:nvPr/>
        </p:nvCxnSpPr>
        <p:spPr>
          <a:xfrm>
            <a:off x="2347766" y="37729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7464569-B643-EDD0-746C-B5F7445E8ECE}"/>
              </a:ext>
            </a:extLst>
          </p:cNvPr>
          <p:cNvSpPr/>
          <p:nvPr/>
        </p:nvSpPr>
        <p:spPr>
          <a:xfrm>
            <a:off x="4136967" y="3213145"/>
            <a:ext cx="1558370" cy="6163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hay</a:t>
            </a:r>
            <a:endParaRPr lang="LID4096" sz="140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74CEDE-81D6-551C-51CD-78A79B615E3C}"/>
              </a:ext>
            </a:extLst>
          </p:cNvPr>
          <p:cNvCxnSpPr>
            <a:cxnSpLocks/>
            <a:stCxn id="22" idx="2"/>
            <a:endCxn id="22" idx="2"/>
          </p:cNvCxnSpPr>
          <p:nvPr/>
        </p:nvCxnSpPr>
        <p:spPr>
          <a:xfrm>
            <a:off x="4916152" y="382948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98D350A-54AD-01A0-503A-97DE2F1FD8E0}"/>
              </a:ext>
            </a:extLst>
          </p:cNvPr>
          <p:cNvSpPr/>
          <p:nvPr/>
        </p:nvSpPr>
        <p:spPr>
          <a:xfrm>
            <a:off x="7549143" y="3206133"/>
            <a:ext cx="1558370" cy="6163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Environment</a:t>
            </a:r>
            <a:endParaRPr lang="LID4096" sz="14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CF12B8-2D49-621A-386A-CE31353445D6}"/>
              </a:ext>
            </a:extLst>
          </p:cNvPr>
          <p:cNvCxnSpPr>
            <a:cxnSpLocks/>
            <a:stCxn id="32" idx="2"/>
            <a:endCxn id="32" idx="2"/>
          </p:cNvCxnSpPr>
          <p:nvPr/>
        </p:nvCxnSpPr>
        <p:spPr>
          <a:xfrm>
            <a:off x="8328328" y="38224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A4E1D-DD95-05D9-66EA-38C0962DF34D}"/>
              </a:ext>
            </a:extLst>
          </p:cNvPr>
          <p:cNvSpPr/>
          <p:nvPr/>
        </p:nvSpPr>
        <p:spPr>
          <a:xfrm>
            <a:off x="6925937" y="5348490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Lighting</a:t>
            </a:r>
            <a:endParaRPr lang="LID4096" sz="14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3B9A18-D68F-2E32-17B2-8FB568C89A47}"/>
              </a:ext>
            </a:extLst>
          </p:cNvPr>
          <p:cNvCxnSpPr>
            <a:cxnSpLocks/>
            <a:stCxn id="39" idx="2"/>
            <a:endCxn id="39" idx="2"/>
          </p:cNvCxnSpPr>
          <p:nvPr/>
        </p:nvCxnSpPr>
        <p:spPr>
          <a:xfrm>
            <a:off x="7596802" y="59648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F584495-8BEE-90D5-DB22-0B0A38AC61AA}"/>
              </a:ext>
            </a:extLst>
          </p:cNvPr>
          <p:cNvSpPr/>
          <p:nvPr/>
        </p:nvSpPr>
        <p:spPr>
          <a:xfrm>
            <a:off x="9030327" y="5348490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Weather</a:t>
            </a:r>
            <a:endParaRPr lang="LID4096" sz="14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E7ADF8-A2A0-ABC4-FB4F-03142F18FF3A}"/>
              </a:ext>
            </a:extLst>
          </p:cNvPr>
          <p:cNvCxnSpPr>
            <a:cxnSpLocks/>
            <a:stCxn id="54" idx="2"/>
            <a:endCxn id="54" idx="2"/>
          </p:cNvCxnSpPr>
          <p:nvPr/>
        </p:nvCxnSpPr>
        <p:spPr>
          <a:xfrm>
            <a:off x="9701192" y="59648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8342BD-7D52-10F4-C4A1-12C3D9BBC264}"/>
              </a:ext>
            </a:extLst>
          </p:cNvPr>
          <p:cNvCxnSpPr>
            <a:cxnSpLocks/>
          </p:cNvCxnSpPr>
          <p:nvPr/>
        </p:nvCxnSpPr>
        <p:spPr>
          <a:xfrm>
            <a:off x="2347766" y="2836610"/>
            <a:ext cx="5980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C2565C-07D6-9B41-0DBF-C952EBEF335B}"/>
              </a:ext>
            </a:extLst>
          </p:cNvPr>
          <p:cNvCxnSpPr>
            <a:endCxn id="17" idx="0"/>
          </p:cNvCxnSpPr>
          <p:nvPr/>
        </p:nvCxnSpPr>
        <p:spPr>
          <a:xfrm>
            <a:off x="2347766" y="2836610"/>
            <a:ext cx="0" cy="4330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2D8E44-2376-DE4F-EB6F-9B7A7C2C8C6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28328" y="2836610"/>
            <a:ext cx="0" cy="36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93C920-CF98-F180-460F-CB3F3001792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916152" y="2836610"/>
            <a:ext cx="0" cy="376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Decision 71">
            <a:extLst>
              <a:ext uri="{FF2B5EF4-FFF2-40B4-BE49-F238E27FC236}">
                <a16:creationId xmlns:a16="http://schemas.microsoft.com/office/drawing/2014/main" id="{32D6D258-AA6C-BA0B-BBDB-93DCF7C58930}"/>
              </a:ext>
            </a:extLst>
          </p:cNvPr>
          <p:cNvSpPr/>
          <p:nvPr/>
        </p:nvSpPr>
        <p:spPr>
          <a:xfrm>
            <a:off x="6529717" y="2417013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0AED54-1B7E-1C5D-9744-98461724DA4E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6590221" y="2612342"/>
            <a:ext cx="0" cy="224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BE515E7-612F-FBD4-4135-35F3E194286C}"/>
              </a:ext>
            </a:extLst>
          </p:cNvPr>
          <p:cNvCxnSpPr>
            <a:cxnSpLocks/>
          </p:cNvCxnSpPr>
          <p:nvPr/>
        </p:nvCxnSpPr>
        <p:spPr>
          <a:xfrm>
            <a:off x="5492411" y="4730532"/>
            <a:ext cx="42087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BA18C63-9FA9-6F09-36E3-B3CEE0189F5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596801" y="4730532"/>
            <a:ext cx="1" cy="617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D12FEF2-F591-E96A-BD13-541906D3F1B3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9701192" y="4730532"/>
            <a:ext cx="0" cy="617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6E9C38-E8AE-054A-B7C5-33599220B64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8328328" y="4039142"/>
            <a:ext cx="0" cy="691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7ED496-6A98-AE90-3C2E-47FF9C32AC78}"/>
              </a:ext>
            </a:extLst>
          </p:cNvPr>
          <p:cNvSpPr/>
          <p:nvPr/>
        </p:nvSpPr>
        <p:spPr>
          <a:xfrm>
            <a:off x="4821547" y="5338387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Track</a:t>
            </a:r>
            <a:endParaRPr lang="LID4096" sz="1400" b="1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C27DB4-448F-6157-3AF0-71C331240AAD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5492411" y="4730532"/>
            <a:ext cx="1" cy="607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lowchart: Decision 110">
            <a:extLst>
              <a:ext uri="{FF2B5EF4-FFF2-40B4-BE49-F238E27FC236}">
                <a16:creationId xmlns:a16="http://schemas.microsoft.com/office/drawing/2014/main" id="{C27B763D-2B94-05E5-0AF8-8DA87078AD51}"/>
              </a:ext>
            </a:extLst>
          </p:cNvPr>
          <p:cNvSpPr/>
          <p:nvPr/>
        </p:nvSpPr>
        <p:spPr>
          <a:xfrm>
            <a:off x="8267824" y="3843813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E47F7-8E49-E5DD-7CB8-6E681BAB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76" y="66402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1E9BA0-C54D-1A77-5088-294077E79D45}"/>
              </a:ext>
            </a:extLst>
          </p:cNvPr>
          <p:cNvSpPr/>
          <p:nvPr/>
        </p:nvSpPr>
        <p:spPr>
          <a:xfrm>
            <a:off x="98897" y="405632"/>
            <a:ext cx="11994205" cy="6413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F12AFA-B465-944B-9376-99CB571FAF7A}"/>
              </a:ext>
            </a:extLst>
          </p:cNvPr>
          <p:cNvCxnSpPr>
            <a:cxnSpLocks/>
          </p:cNvCxnSpPr>
          <p:nvPr/>
        </p:nvCxnSpPr>
        <p:spPr>
          <a:xfrm>
            <a:off x="98897" y="635014"/>
            <a:ext cx="29389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4668A-F07E-E13E-55CB-51AAAEEB3A6F}"/>
              </a:ext>
            </a:extLst>
          </p:cNvPr>
          <p:cNvCxnSpPr>
            <a:cxnSpLocks/>
          </p:cNvCxnSpPr>
          <p:nvPr/>
        </p:nvCxnSpPr>
        <p:spPr>
          <a:xfrm flipV="1">
            <a:off x="3037840" y="532766"/>
            <a:ext cx="122915" cy="109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E29D73-D942-8595-4CDB-6CA98661CE6E}"/>
              </a:ext>
            </a:extLst>
          </p:cNvPr>
          <p:cNvCxnSpPr>
            <a:cxnSpLocks/>
          </p:cNvCxnSpPr>
          <p:nvPr/>
        </p:nvCxnSpPr>
        <p:spPr>
          <a:xfrm flipH="1" flipV="1">
            <a:off x="3160755" y="395033"/>
            <a:ext cx="3810" cy="1468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21A8AE-E07B-0DFF-0B11-F82C1C429443}"/>
              </a:ext>
            </a:extLst>
          </p:cNvPr>
          <p:cNvSpPr txBox="1"/>
          <p:nvPr/>
        </p:nvSpPr>
        <p:spPr>
          <a:xfrm>
            <a:off x="98897" y="378877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Bdd [block] Robot Car Breakdown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D1D72-ADAE-CC94-C652-EA8C46FEBA43}"/>
              </a:ext>
            </a:extLst>
          </p:cNvPr>
          <p:cNvSpPr txBox="1"/>
          <p:nvPr/>
        </p:nvSpPr>
        <p:spPr>
          <a:xfrm>
            <a:off x="5125808" y="-20960"/>
            <a:ext cx="232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Internal Block Diagram</a:t>
            </a:r>
            <a:endParaRPr lang="LID4096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75E15-9CFA-1FC8-A77C-79FA743C4021}"/>
              </a:ext>
            </a:extLst>
          </p:cNvPr>
          <p:cNvSpPr/>
          <p:nvPr/>
        </p:nvSpPr>
        <p:spPr>
          <a:xfrm>
            <a:off x="5425548" y="655876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Robot Car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0DE94-C969-FE7D-4EF0-EE3032CABB31}"/>
              </a:ext>
            </a:extLst>
          </p:cNvPr>
          <p:cNvSpPr/>
          <p:nvPr/>
        </p:nvSpPr>
        <p:spPr>
          <a:xfrm>
            <a:off x="778754" y="1991391"/>
            <a:ext cx="1564404" cy="112328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Power Supply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voltage&gt;11.1V}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90BC4-0A3F-D5DC-7700-249A3E5F867D}"/>
              </a:ext>
            </a:extLst>
          </p:cNvPr>
          <p:cNvSpPr/>
          <p:nvPr/>
        </p:nvSpPr>
        <p:spPr>
          <a:xfrm>
            <a:off x="3198066" y="201209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Microcontroller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E5E62-1713-A592-8804-CD036A51D1C7}"/>
              </a:ext>
            </a:extLst>
          </p:cNvPr>
          <p:cNvSpPr/>
          <p:nvPr/>
        </p:nvSpPr>
        <p:spPr>
          <a:xfrm>
            <a:off x="5388061" y="2004662"/>
            <a:ext cx="1564404" cy="13918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Chasis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Dimensions&lt;=250×200mm}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B359A-DCC0-D007-A690-91A34C66CC87}"/>
              </a:ext>
            </a:extLst>
          </p:cNvPr>
          <p:cNvSpPr/>
          <p:nvPr/>
        </p:nvSpPr>
        <p:spPr>
          <a:xfrm>
            <a:off x="9833076" y="1991392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Sensors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A4BDB-FEFC-2F24-9C12-B1EDC94C3E86}"/>
              </a:ext>
            </a:extLst>
          </p:cNvPr>
          <p:cNvSpPr/>
          <p:nvPr/>
        </p:nvSpPr>
        <p:spPr>
          <a:xfrm>
            <a:off x="180896" y="4968129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LiPo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0D0A2F-DAAB-92FA-E437-2B0A3611920A}"/>
              </a:ext>
            </a:extLst>
          </p:cNvPr>
          <p:cNvSpPr/>
          <p:nvPr/>
        </p:nvSpPr>
        <p:spPr>
          <a:xfrm>
            <a:off x="2285838" y="4970058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Solar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CD376-5E83-97A9-27F0-F4C1BFCAA471}"/>
              </a:ext>
            </a:extLst>
          </p:cNvPr>
          <p:cNvSpPr/>
          <p:nvPr/>
        </p:nvSpPr>
        <p:spPr>
          <a:xfrm>
            <a:off x="3198066" y="3001683"/>
            <a:ext cx="1564404" cy="13063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Arduino Uno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Dimensions= 68.6×53.5mm}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BEA5A-64E0-B093-E4EE-0B7C75ACFFFA}"/>
              </a:ext>
            </a:extLst>
          </p:cNvPr>
          <p:cNvSpPr/>
          <p:nvPr/>
        </p:nvSpPr>
        <p:spPr>
          <a:xfrm>
            <a:off x="8048846" y="4037470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Motor-2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A8F4A6-F294-2399-61BD-34FF9C4F7ECB}"/>
              </a:ext>
            </a:extLst>
          </p:cNvPr>
          <p:cNvSpPr/>
          <p:nvPr/>
        </p:nvSpPr>
        <p:spPr>
          <a:xfrm>
            <a:off x="6167484" y="4056279"/>
            <a:ext cx="1560838" cy="107333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Motor-1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Dimensions=37×72mm}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C405D7-4321-9B87-747C-6DB5CBEA512D}"/>
              </a:ext>
            </a:extLst>
          </p:cNvPr>
          <p:cNvSpPr/>
          <p:nvPr/>
        </p:nvSpPr>
        <p:spPr>
          <a:xfrm>
            <a:off x="6095999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IR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65CFDF-03AF-FE24-20FA-B5F038E897E4}"/>
              </a:ext>
            </a:extLst>
          </p:cNvPr>
          <p:cNvSpPr/>
          <p:nvPr/>
        </p:nvSpPr>
        <p:spPr>
          <a:xfrm>
            <a:off x="10164124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Color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BD513-F0E3-861E-F63C-0193E6059774}"/>
              </a:ext>
            </a:extLst>
          </p:cNvPr>
          <p:cNvSpPr/>
          <p:nvPr/>
        </p:nvSpPr>
        <p:spPr>
          <a:xfrm>
            <a:off x="8129761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Ultrasonic Sensor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316025-F129-3FA2-EC69-A9D34ECFC8CE}"/>
              </a:ext>
            </a:extLst>
          </p:cNvPr>
          <p:cNvCxnSpPr>
            <a:cxnSpLocks/>
          </p:cNvCxnSpPr>
          <p:nvPr/>
        </p:nvCxnSpPr>
        <p:spPr>
          <a:xfrm>
            <a:off x="1560956" y="1594884"/>
            <a:ext cx="90700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F9AA9-2034-A783-1CAC-02A1B8AA3970}"/>
              </a:ext>
            </a:extLst>
          </p:cNvPr>
          <p:cNvCxnSpPr>
            <a:cxnSpLocks/>
          </p:cNvCxnSpPr>
          <p:nvPr/>
        </p:nvCxnSpPr>
        <p:spPr>
          <a:xfrm>
            <a:off x="802872" y="4623921"/>
            <a:ext cx="22651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0FC244-1B00-5A92-F13A-A666995766C0}"/>
              </a:ext>
            </a:extLst>
          </p:cNvPr>
          <p:cNvCxnSpPr>
            <a:cxnSpLocks/>
          </p:cNvCxnSpPr>
          <p:nvPr/>
        </p:nvCxnSpPr>
        <p:spPr>
          <a:xfrm>
            <a:off x="6949686" y="3726392"/>
            <a:ext cx="18813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601727-2864-BE04-7B3F-3FA2817E33C4}"/>
              </a:ext>
            </a:extLst>
          </p:cNvPr>
          <p:cNvCxnSpPr>
            <a:cxnSpLocks/>
          </p:cNvCxnSpPr>
          <p:nvPr/>
        </p:nvCxnSpPr>
        <p:spPr>
          <a:xfrm>
            <a:off x="6737197" y="5475297"/>
            <a:ext cx="42091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B40BBD-6442-46FD-352D-261C2A07373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80268" y="1615583"/>
            <a:ext cx="0" cy="396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795B12-D9C1-8DAC-F2D7-F3443CF08BC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60956" y="1594884"/>
            <a:ext cx="7412" cy="396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6F6044-8256-D308-883B-BF4EA5197AE3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3980268" y="2515385"/>
            <a:ext cx="0" cy="4862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C9EF8D9-0E72-099C-B1D1-2AD89F570C45}"/>
              </a:ext>
            </a:extLst>
          </p:cNvPr>
          <p:cNvSpPr/>
          <p:nvPr/>
        </p:nvSpPr>
        <p:spPr>
          <a:xfrm>
            <a:off x="7573050" y="201209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 driver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0718B1-C970-9208-C472-7C11780B76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947903" y="3726392"/>
            <a:ext cx="1783" cy="329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AD2C5A-B3B1-54F5-0DAB-6B903364418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831048" y="3726392"/>
            <a:ext cx="0" cy="3110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B0FC4C-C377-3E74-BA4D-35A66F94F7E6}"/>
              </a:ext>
            </a:extLst>
          </p:cNvPr>
          <p:cNvCxnSpPr>
            <a:cxnSpLocks/>
          </p:cNvCxnSpPr>
          <p:nvPr/>
        </p:nvCxnSpPr>
        <p:spPr>
          <a:xfrm flipH="1">
            <a:off x="794647" y="4623921"/>
            <a:ext cx="8225" cy="3469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A06F9C-6254-6504-7D64-782BF1DCE3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068040" y="4623921"/>
            <a:ext cx="0" cy="346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504000-BB39-6A9B-BA56-BF233783F5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60956" y="3114675"/>
            <a:ext cx="0" cy="15092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905AD5-DB48-5980-F8AB-C4EC1F826504}"/>
              </a:ext>
            </a:extLst>
          </p:cNvPr>
          <p:cNvCxnSpPr>
            <a:stCxn id="43" idx="2"/>
          </p:cNvCxnSpPr>
          <p:nvPr/>
        </p:nvCxnSpPr>
        <p:spPr>
          <a:xfrm>
            <a:off x="8355252" y="2515385"/>
            <a:ext cx="0" cy="1211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57FF6C-B99E-E42F-D5D5-5B51F5ADA34A}"/>
              </a:ext>
            </a:extLst>
          </p:cNvPr>
          <p:cNvCxnSpPr>
            <a:cxnSpLocks/>
          </p:cNvCxnSpPr>
          <p:nvPr/>
        </p:nvCxnSpPr>
        <p:spPr>
          <a:xfrm>
            <a:off x="8841761" y="5471657"/>
            <a:ext cx="0" cy="350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20484-2032-FA04-43A7-6542124EC8A3}"/>
              </a:ext>
            </a:extLst>
          </p:cNvPr>
          <p:cNvCxnSpPr>
            <a:cxnSpLocks/>
          </p:cNvCxnSpPr>
          <p:nvPr/>
        </p:nvCxnSpPr>
        <p:spPr>
          <a:xfrm>
            <a:off x="10946326" y="5471657"/>
            <a:ext cx="0" cy="329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39BCC8-C78C-BEE0-DF18-C8AABE4D3E69}"/>
              </a:ext>
            </a:extLst>
          </p:cNvPr>
          <p:cNvCxnSpPr>
            <a:cxnSpLocks/>
          </p:cNvCxnSpPr>
          <p:nvPr/>
        </p:nvCxnSpPr>
        <p:spPr>
          <a:xfrm>
            <a:off x="6737197" y="5471657"/>
            <a:ext cx="0" cy="353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902908D-773E-761C-BDB7-B14F0E1B8C2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615278" y="2494686"/>
            <a:ext cx="15766" cy="2991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13C26C-1631-0CB2-BF02-583E54150F2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67484" y="1594884"/>
            <a:ext cx="2779" cy="40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0D9756-FB79-D406-F0C2-16999E6F4B0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55252" y="1589149"/>
            <a:ext cx="0" cy="422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FCE8C2-E156-9EC1-B879-6B0544ADF83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615278" y="1589149"/>
            <a:ext cx="0" cy="402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05799F-7968-1DC8-A63A-6413D64A48A8}"/>
              </a:ext>
            </a:extLst>
          </p:cNvPr>
          <p:cNvSpPr txBox="1"/>
          <p:nvPr/>
        </p:nvSpPr>
        <p:spPr>
          <a:xfrm>
            <a:off x="1285970" y="1548060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P</a:t>
            </a:r>
            <a:endParaRPr lang="LID4096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BF679E1-7292-DEE1-6B1C-4364DFE2E444}"/>
              </a:ext>
            </a:extLst>
          </p:cNvPr>
          <p:cNvSpPr txBox="1"/>
          <p:nvPr/>
        </p:nvSpPr>
        <p:spPr>
          <a:xfrm>
            <a:off x="3546604" y="1615583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</a:t>
            </a:r>
            <a:endParaRPr lang="LID4096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834B15-B571-719D-6659-2BEA2BBAE6B5}"/>
              </a:ext>
            </a:extLst>
          </p:cNvPr>
          <p:cNvSpPr txBox="1"/>
          <p:nvPr/>
        </p:nvSpPr>
        <p:spPr>
          <a:xfrm>
            <a:off x="5886985" y="1611794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</a:t>
            </a:r>
            <a:endParaRPr lang="LID4096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B77C287-A7B5-1310-94BF-E3D38EFE5B25}"/>
              </a:ext>
            </a:extLst>
          </p:cNvPr>
          <p:cNvSpPr txBox="1"/>
          <p:nvPr/>
        </p:nvSpPr>
        <p:spPr>
          <a:xfrm>
            <a:off x="7873776" y="1637460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Md</a:t>
            </a:r>
            <a:endParaRPr lang="LID4096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7BD04E-0105-80DC-FE14-6892888AA291}"/>
              </a:ext>
            </a:extLst>
          </p:cNvPr>
          <p:cNvSpPr txBox="1"/>
          <p:nvPr/>
        </p:nvSpPr>
        <p:spPr>
          <a:xfrm>
            <a:off x="10294512" y="1639551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</a:t>
            </a:r>
            <a:endParaRPr lang="LID4096" dirty="0"/>
          </a:p>
        </p:txBody>
      </p:sp>
      <p:sp>
        <p:nvSpPr>
          <p:cNvPr id="109" name="Flowchart: Decision 108">
            <a:extLst>
              <a:ext uri="{FF2B5EF4-FFF2-40B4-BE49-F238E27FC236}">
                <a16:creationId xmlns:a16="http://schemas.microsoft.com/office/drawing/2014/main" id="{ADE0C66C-0707-CBDB-302A-200B6D06C879}"/>
              </a:ext>
            </a:extLst>
          </p:cNvPr>
          <p:cNvSpPr/>
          <p:nvPr/>
        </p:nvSpPr>
        <p:spPr>
          <a:xfrm>
            <a:off x="6106980" y="1177678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A3F3B4D-811B-E38C-9D8F-411B2FA70AA0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6167484" y="1373007"/>
            <a:ext cx="0" cy="212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9FB04E0-18E4-2624-174C-682A4F81145B}"/>
              </a:ext>
            </a:extLst>
          </p:cNvPr>
          <p:cNvSpPr txBox="1"/>
          <p:nvPr/>
        </p:nvSpPr>
        <p:spPr>
          <a:xfrm>
            <a:off x="482348" y="4593498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</a:t>
            </a:r>
            <a:endParaRPr lang="LID4096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872A22-ACAA-66D6-B868-B1CA8584EADB}"/>
              </a:ext>
            </a:extLst>
          </p:cNvPr>
          <p:cNvSpPr txBox="1"/>
          <p:nvPr/>
        </p:nvSpPr>
        <p:spPr>
          <a:xfrm>
            <a:off x="2692669" y="4582576"/>
            <a:ext cx="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So</a:t>
            </a:r>
            <a:endParaRPr lang="LID4096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6094DBF-D1E5-064A-1B17-EF77844EDF71}"/>
              </a:ext>
            </a:extLst>
          </p:cNvPr>
          <p:cNvSpPr txBox="1"/>
          <p:nvPr/>
        </p:nvSpPr>
        <p:spPr>
          <a:xfrm>
            <a:off x="3678828" y="2573868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A</a:t>
            </a:r>
            <a:endParaRPr lang="LID4096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68A60B9-D35E-1E4A-4CAC-AA6456840291}"/>
              </a:ext>
            </a:extLst>
          </p:cNvPr>
          <p:cNvSpPr txBox="1"/>
          <p:nvPr/>
        </p:nvSpPr>
        <p:spPr>
          <a:xfrm>
            <a:off x="6409938" y="3693383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</a:t>
            </a:r>
            <a:endParaRPr lang="LID4096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F97085-4A5A-906F-7E99-0FCEF430BDD3}"/>
              </a:ext>
            </a:extLst>
          </p:cNvPr>
          <p:cNvSpPr txBox="1"/>
          <p:nvPr/>
        </p:nvSpPr>
        <p:spPr>
          <a:xfrm>
            <a:off x="8773213" y="3681812"/>
            <a:ext cx="92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</a:t>
            </a:r>
            <a:endParaRPr lang="LID4096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F7E2AB-7F9A-9FE0-846B-E6AB0A0882CC}"/>
              </a:ext>
            </a:extLst>
          </p:cNvPr>
          <p:cNvSpPr txBox="1"/>
          <p:nvPr/>
        </p:nvSpPr>
        <p:spPr>
          <a:xfrm>
            <a:off x="6529925" y="5462067"/>
            <a:ext cx="193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I</a:t>
            </a:r>
            <a:endParaRPr lang="LID4096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F68FFE5-C4FD-49AC-838A-55C314D04DB5}"/>
              </a:ext>
            </a:extLst>
          </p:cNvPr>
          <p:cNvSpPr txBox="1"/>
          <p:nvPr/>
        </p:nvSpPr>
        <p:spPr>
          <a:xfrm>
            <a:off x="8403863" y="5479067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US</a:t>
            </a:r>
            <a:endParaRPr lang="LID4096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03029A-78AE-6CA6-69E4-062934DF9F2A}"/>
              </a:ext>
            </a:extLst>
          </p:cNvPr>
          <p:cNvSpPr txBox="1"/>
          <p:nvPr/>
        </p:nvSpPr>
        <p:spPr>
          <a:xfrm>
            <a:off x="10943481" y="5444011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</a:t>
            </a:r>
            <a:r>
              <a:rPr lang="de-DE" sz="1800" dirty="0"/>
              <a:t>S</a:t>
            </a:r>
            <a:endParaRPr lang="LID4096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797B27C-B639-798D-F34B-41F260B39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34" y="38655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E4915-CACB-3A2E-F794-2F70BA66D324}"/>
              </a:ext>
            </a:extLst>
          </p:cNvPr>
          <p:cNvSpPr txBox="1"/>
          <p:nvPr/>
        </p:nvSpPr>
        <p:spPr>
          <a:xfrm>
            <a:off x="5397623" y="48003"/>
            <a:ext cx="192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/>
              <a:t>Sequence Diagram</a:t>
            </a:r>
            <a:endParaRPr lang="LID4096" sz="16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88113-EF76-2ED4-2670-676B2EBD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9" y="70232"/>
            <a:ext cx="324874" cy="32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392A5-1872-BE1B-C228-D83B5E4F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817"/>
          <a:stretch/>
        </p:blipFill>
        <p:spPr>
          <a:xfrm>
            <a:off x="298580" y="580209"/>
            <a:ext cx="11672596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FCDDE-8A7C-F003-E9E2-313C4DEB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04" y="0"/>
            <a:ext cx="7164279" cy="6940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9638A-47D6-5B9A-8967-76F6B71315AA}"/>
              </a:ext>
            </a:extLst>
          </p:cNvPr>
          <p:cNvSpPr txBox="1"/>
          <p:nvPr/>
        </p:nvSpPr>
        <p:spPr>
          <a:xfrm>
            <a:off x="5211262" y="0"/>
            <a:ext cx="244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/>
              <a:t>State Machine Diagram</a:t>
            </a:r>
            <a:endParaRPr lang="LID4096" sz="16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FE3C4-332C-E607-8605-A55282D3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76" y="13680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015D1-33FF-9025-F96F-EC0FC857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7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C975B-21F4-E6EC-96B8-113CF1FC5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b="1194"/>
          <a:stretch/>
        </p:blipFill>
        <p:spPr>
          <a:xfrm>
            <a:off x="4463165" y="0"/>
            <a:ext cx="65562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B08E5-4DF9-5EBC-1A2F-BBECB35233B8}"/>
              </a:ext>
            </a:extLst>
          </p:cNvPr>
          <p:cNvSpPr txBox="1"/>
          <p:nvPr/>
        </p:nvSpPr>
        <p:spPr>
          <a:xfrm>
            <a:off x="1097913" y="3236639"/>
            <a:ext cx="32377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00" u="sng" dirty="0">
                <a:latin typeface="Arial" panose="020B0604020202020204" pitchFamily="34" charset="0"/>
                <a:cs typeface="Arial" panose="020B0604020202020204" pitchFamily="34" charset="0"/>
              </a:rPr>
              <a:t>Flow Chart</a:t>
            </a:r>
            <a:endParaRPr lang="LID4096" sz="19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E750A-9A08-506D-535D-F4C6BAEA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4" y="3236639"/>
            <a:ext cx="319799" cy="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1BCA3-8E37-94B1-E3C3-E2C0D487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C045-AC8F-4F12-BA5C-40B32CC98950}" type="slidenum">
              <a:rPr lang="LID4096" smtClean="0"/>
              <a:t>8</a:t>
            </a:fld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8CA68-3FA9-39BF-1977-C0A3A8DFE1A2}"/>
              </a:ext>
            </a:extLst>
          </p:cNvPr>
          <p:cNvSpPr txBox="1"/>
          <p:nvPr/>
        </p:nvSpPr>
        <p:spPr>
          <a:xfrm>
            <a:off x="4778985" y="4002906"/>
            <a:ext cx="3157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Arial Black" panose="020B0A04020102020204" pitchFamily="34" charset="0"/>
              </a:rPr>
              <a:t>DESIGN</a:t>
            </a:r>
            <a:endParaRPr lang="LID4096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02295-BC6B-4B3D-3BB4-12E573C7686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7" y="1393795"/>
            <a:ext cx="3018926" cy="24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15E6DB8-6795-FD11-8B48-ECC15014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9" t="18572" r="19196" b="14762"/>
          <a:stretch/>
        </p:blipFill>
        <p:spPr>
          <a:xfrm>
            <a:off x="217713" y="6945"/>
            <a:ext cx="5950167" cy="3459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704FB1-845F-40FA-3DFD-B6C77134C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2" t="13364" r="28642" b="9911"/>
          <a:stretch/>
        </p:blipFill>
        <p:spPr>
          <a:xfrm>
            <a:off x="7075714" y="0"/>
            <a:ext cx="5116286" cy="3391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07467-F7D5-88AF-DA49-845F8641A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1" t="15785" r="37069" b="24445"/>
          <a:stretch/>
        </p:blipFill>
        <p:spPr>
          <a:xfrm>
            <a:off x="7075714" y="3391299"/>
            <a:ext cx="5116286" cy="339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01FC-9B60-85AF-F7F0-B89D8EFC78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2" t="32950" r="27069" b="10345"/>
          <a:stretch/>
        </p:blipFill>
        <p:spPr>
          <a:xfrm>
            <a:off x="217713" y="3466701"/>
            <a:ext cx="5950167" cy="3459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73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Widescreen</PresentationFormat>
  <Paragraphs>84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Palanquin Dark</vt:lpstr>
      <vt:lpstr>Poppins</vt:lpstr>
      <vt:lpstr>Poppins Black</vt:lpstr>
      <vt:lpstr>Raleway black</vt:lpstr>
      <vt:lpstr>Office Theme</vt:lpstr>
      <vt:lpstr>Robotic Workshop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Al Forkan</dc:creator>
  <cp:lastModifiedBy>Abdullah Al Forkan</cp:lastModifiedBy>
  <cp:revision>21</cp:revision>
  <dcterms:created xsi:type="dcterms:W3CDTF">2022-06-21T16:04:03Z</dcterms:created>
  <dcterms:modified xsi:type="dcterms:W3CDTF">2022-06-22T06:29:37Z</dcterms:modified>
</cp:coreProperties>
</file>